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825" r:id="rId2"/>
    <p:sldId id="827" r:id="rId3"/>
    <p:sldId id="1880" r:id="rId4"/>
    <p:sldId id="305" r:id="rId5"/>
    <p:sldId id="2826" r:id="rId6"/>
    <p:sldId id="3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327"/>
  </p:normalViewPr>
  <p:slideViewPr>
    <p:cSldViewPr snapToGrid="0" snapToObjects="1">
      <p:cViewPr varScale="1">
        <p:scale>
          <a:sx n="116" d="100"/>
          <a:sy n="116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1A12A-D9ED-DE41-8609-DB3D4CB69142}" type="datetimeFigureOut">
              <a:rPr lang="en-US" smtClean="0"/>
              <a:t>7/14/20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FD907-61B6-6540-B869-1AA0040F7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1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944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0594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B1B80-D743-E84E-8426-E74B780C44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8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B053-9B99-8D45-AAD0-6AEF0EC4B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7A7C1-D76D-DB4F-94D9-1A3B97839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F8B52-6903-B246-90E0-07899441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FB40-B69D-FB43-8018-881C5A7B13C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AAE90-35E1-E24D-9222-3C09CA02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DC726-D7EA-CC46-851D-ABF4AAC89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903-82DA-5245-8B8C-F75304E8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E144A-2152-9044-B827-8EF42EA24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43A313-25EE-5F4A-94DA-F875EDC98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10969-F9B5-014E-986A-705AF2E53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FB40-B69D-FB43-8018-881C5A7B13C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B1542-6929-A248-812E-49E20DA71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C8D0D-F9E1-3C40-A082-57F7B729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903-82DA-5245-8B8C-F75304E8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02F138-E2C3-CD4B-A4B5-A866A0449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A3C1D-4E8E-6F47-9E68-85E538729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B6216-692B-1E40-A710-03138524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FB40-B69D-FB43-8018-881C5A7B13C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34833-B534-A941-81A2-21F2E71B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79D7A-B745-5543-A66D-3307F870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903-82DA-5245-8B8C-F75304E8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45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78D21-0EE5-FB47-80F4-74C90708E60E}" type="datetime1">
              <a:rPr lang="en-US" smtClean="0"/>
              <a:t>7/14/20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(B. Walker &amp; LSCI Institute 2020)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407F4-33D4-4417-80AF-9687E7BB5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141CE-D212-6943-A56E-EA81A937D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7063F-9C69-9B4A-A8D1-345E52B72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39FA0-C177-204B-98FF-DF8F64827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FB40-B69D-FB43-8018-881C5A7B13C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9322F-9668-DA44-9ED5-68D87A1D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137E7-D01C-E14F-87B0-817BA33E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903-82DA-5245-8B8C-F75304E8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3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1254-B4BF-BE47-8943-58A2B9A4C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FBAB5-CFB9-3D46-BC09-086E575BD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BA6AF-6C41-4F46-B450-D06F0E1C6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FB40-B69D-FB43-8018-881C5A7B13C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A00B7-3FC7-814A-88D1-12DD18D8E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61D70-6090-094B-9AC5-B89ADE410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903-82DA-5245-8B8C-F75304E8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2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47F3-6C23-D045-838D-5006A357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F1DAD-3642-9241-8C37-28E36A5B9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C8DB2-21A0-C343-80A0-A09E3A98E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93CC5-C84C-A64D-890B-C2F1B41F3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FB40-B69D-FB43-8018-881C5A7B13C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2F69C-9BF0-E844-8D6A-F5B0BA95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3A44C-B0AB-6E4B-A7ED-46418D1A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903-82DA-5245-8B8C-F75304E8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5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5766B-1473-1D4A-B46A-69F9D4075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4AD35-AB4F-B241-A23C-D34227E77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003EC-17E9-9B49-A9F0-F7D7974F6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B682F-F5CD-BC4F-AEC6-845166B15F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F569A-C515-CD48-8785-69E29976E2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108643-7812-774D-B5AB-B5A6F2ED2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FB40-B69D-FB43-8018-881C5A7B13C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5AFC9-633E-214C-8886-AA64FE60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74E731-63D8-304C-BEE7-8B57ACE4B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903-82DA-5245-8B8C-F75304E8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2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9412-67CA-2D42-95D9-48D088FAA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41DCA4-DEF4-F742-BD29-CD6352A78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FB40-B69D-FB43-8018-881C5A7B13C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5CF07-F57D-E74E-845B-5223E874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36FCAA-E035-6C4B-954E-631DEE68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903-82DA-5245-8B8C-F75304E8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B41632-0C1C-5E41-A3DE-AF6531B7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FB40-B69D-FB43-8018-881C5A7B13C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2C8241-EA35-A545-AF89-4C39E66BC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2C7CC-5DB3-DD48-A4E8-E3E2DA0DE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903-82DA-5245-8B8C-F75304E8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9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0CB64-54FF-9646-B656-3A3A1D21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33A6C-F112-EF4C-930A-D480171A1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D2735-5B8B-C846-AC2D-670557A21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23BD7-7D2F-4147-906D-C21AA61A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FB40-B69D-FB43-8018-881C5A7B13C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64F51-917C-554C-9B7F-669CC9797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7C41F-C8B9-3947-8532-FFC18C8D0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903-82DA-5245-8B8C-F75304E8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7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13322-9874-C94A-93F3-740EE925C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E7B98-1647-9847-A10A-36A55127B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9B8BF-E767-D148-ACEC-6FCD4F326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DDB9A-82BE-6748-8D69-D221A56C4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FB40-B69D-FB43-8018-881C5A7B13C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50963-6EB5-7344-8B5A-1F8B1810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F228D-DF7F-DE46-B9E0-A0170686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903-82DA-5245-8B8C-F75304E8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3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42C4D8-5FC8-D34F-AF10-2A8AE2A1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B4DB7-8E68-784B-81C3-32C4562D8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08C59-AD10-EF43-B8EA-3252DDD72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FFB40-B69D-FB43-8018-881C5A7B13C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FE5EE-9A1F-AC49-86E7-E27B92214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14FCF-8D7C-EC48-9ED1-D8EE18D3F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B6903-82DA-5245-8B8C-F75304E8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2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43E8A-EAA9-D245-A12B-D77C84D2D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503" y="558249"/>
            <a:ext cx="4381517" cy="4873022"/>
          </a:xfrm>
        </p:spPr>
        <p:txBody>
          <a:bodyPr anchor="ctr">
            <a:normAutofit fontScale="90000"/>
          </a:bodyPr>
          <a:lstStyle/>
          <a:p>
            <a:br>
              <a:rPr lang="en-US" sz="4800" dirty="0">
                <a:solidFill>
                  <a:schemeClr val="bg1"/>
                </a:solidFill>
              </a:rPr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r>
              <a:rPr lang="en-US" sz="3600" b="1" dirty="0"/>
              <a:t>Lori </a:t>
            </a:r>
            <a:r>
              <a:rPr lang="en-US" sz="3600" b="1" dirty="0" err="1"/>
              <a:t>Lynass</a:t>
            </a:r>
            <a:r>
              <a:rPr lang="en-US" sz="3600" b="1" dirty="0"/>
              <a:t>, EdD &amp;</a:t>
            </a:r>
            <a:br>
              <a:rPr lang="en-US" sz="3600" dirty="0"/>
            </a:br>
            <a:r>
              <a:rPr lang="en-US" sz="3600" b="1" dirty="0"/>
              <a:t>Bridget Walker, PhD</a:t>
            </a:r>
            <a:br>
              <a:rPr lang="en-US" sz="3600" b="1" dirty="0"/>
            </a:br>
            <a:br>
              <a:rPr lang="en-US" sz="3600" b="1" dirty="0"/>
            </a:br>
            <a:br>
              <a:rPr lang="en-US" sz="2800" b="1" dirty="0"/>
            </a:br>
            <a:r>
              <a:rPr lang="en-US" sz="2800" b="1" dirty="0"/>
              <a:t>soundsupportsk12.com</a:t>
            </a:r>
            <a:br>
              <a:rPr lang="en-US" sz="2800" b="1" dirty="0"/>
            </a:br>
            <a:br>
              <a:rPr lang="en-US" sz="2800" b="1" dirty="0"/>
            </a:br>
            <a:br>
              <a:rPr lang="en-US" sz="4800" b="1" dirty="0"/>
            </a:b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www.soundsupportsk12.com </a:t>
            </a:r>
            <a:br>
              <a:rPr lang="en-US" sz="4800" dirty="0"/>
            </a:b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1A7F0-F46F-934C-880E-6C0EF919D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4775" y="637762"/>
            <a:ext cx="5600580" cy="5576770"/>
          </a:xfrm>
        </p:spPr>
        <p:txBody>
          <a:bodyPr anchor="ctr">
            <a:normAutofit/>
          </a:bodyPr>
          <a:lstStyle/>
          <a:p>
            <a:pPr algn="l"/>
            <a:endParaRPr lang="en-US" sz="3200" dirty="0"/>
          </a:p>
          <a:p>
            <a:pPr algn="l"/>
            <a:endParaRPr lang="en-US" sz="3200" dirty="0"/>
          </a:p>
          <a:p>
            <a:pPr algn="l"/>
            <a:endParaRPr lang="en-US" sz="3200" dirty="0"/>
          </a:p>
          <a:p>
            <a:pPr algn="l"/>
            <a:endParaRPr lang="en-US" sz="3200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FC38DA94-0BAB-C54B-82D5-353346E42D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79321" y="343943"/>
            <a:ext cx="5473503" cy="53619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7561BF-4F53-C24F-84BF-D2080926A6D8}"/>
              </a:ext>
            </a:extLst>
          </p:cNvPr>
          <p:cNvSpPr/>
          <p:nvPr/>
        </p:nvSpPr>
        <p:spPr>
          <a:xfrm>
            <a:off x="4845605" y="943157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dirty="0"/>
              <a:t>EPS PBIS</a:t>
            </a:r>
            <a:br>
              <a:rPr lang="en-US" sz="4400" dirty="0"/>
            </a:br>
            <a:r>
              <a:rPr lang="en-US" sz="4400" dirty="0"/>
              <a:t>Cohort 3 - Day 3 </a:t>
            </a:r>
          </a:p>
          <a:p>
            <a:pPr algn="ctr"/>
            <a:r>
              <a:rPr lang="en-US" sz="4400" dirty="0"/>
              <a:t>Webinar 3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4803BBDE-A93E-A34B-B1FF-83C3043EB6B3}"/>
              </a:ext>
            </a:extLst>
          </p:cNvPr>
          <p:cNvGrpSpPr/>
          <p:nvPr/>
        </p:nvGrpSpPr>
        <p:grpSpPr>
          <a:xfrm>
            <a:off x="0" y="6369283"/>
            <a:ext cx="12192000" cy="490015"/>
            <a:chOff x="0" y="1"/>
            <a:chExt cx="24555260" cy="980032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77E7C0A-3B03-414C-BBE8-F75EFF212513}"/>
                </a:ext>
              </a:extLst>
            </p:cNvPr>
            <p:cNvSpPr/>
            <p:nvPr/>
          </p:nvSpPr>
          <p:spPr>
            <a:xfrm>
              <a:off x="0" y="1"/>
              <a:ext cx="24555260" cy="980032"/>
            </a:xfrm>
            <a:prstGeom prst="rect">
              <a:avLst/>
            </a:prstGeom>
            <a:solidFill>
              <a:srgbClr val="8ECBBD"/>
            </a:solidFill>
          </p:spPr>
        </p: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59C09A7F-2EA4-B545-B9F4-8548A63EE97F}"/>
                </a:ext>
              </a:extLst>
            </p:cNvPr>
            <p:cNvSpPr txBox="1"/>
            <p:nvPr/>
          </p:nvSpPr>
          <p:spPr>
            <a:xfrm>
              <a:off x="12780209" y="359652"/>
              <a:ext cx="11359233" cy="339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43"/>
                </a:lnSpc>
              </a:pPr>
              <a:r>
                <a:rPr lang="en-US" sz="1031" spc="309">
                  <a:solidFill>
                    <a:srgbClr val="FFFFFF"/>
                  </a:solidFill>
                  <a:latin typeface="League Gothic"/>
                </a:rPr>
                <a:t>SOUND SUPPORTS &amp; ASSOCIATES | 2020</a:t>
              </a:r>
            </a:p>
          </p:txBody>
        </p:sp>
      </p:grpSp>
      <p:pic>
        <p:nvPicPr>
          <p:cNvPr id="13" name="Google Shape;152;p20">
            <a:extLst>
              <a:ext uri="{FF2B5EF4-FFF2-40B4-BE49-F238E27FC236}">
                <a16:creationId xmlns:a16="http://schemas.microsoft.com/office/drawing/2014/main" id="{18BACD32-452A-0248-A97B-607843577DC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395" y="943157"/>
            <a:ext cx="1527311" cy="1023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79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ＭＳ Ｐゴシック" pitchFamily="84" charset="-128"/>
                <a:cs typeface="ＭＳ Ｐゴシック" pitchFamily="84" charset="-128"/>
              </a:rPr>
              <a:t>Team Expectations</a:t>
            </a:r>
          </a:p>
        </p:txBody>
      </p:sp>
      <p:sp>
        <p:nvSpPr>
          <p:cNvPr id="29699" name="Rectangle 1027"/>
          <p:cNvSpPr>
            <a:spLocks noGrp="1"/>
          </p:cNvSpPr>
          <p:nvPr>
            <p:ph type="body" sz="half" idx="1"/>
          </p:nvPr>
        </p:nvSpPr>
        <p:spPr>
          <a:xfrm>
            <a:off x="377952" y="1316736"/>
            <a:ext cx="8253984" cy="542221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b="1" dirty="0">
                <a:ea typeface="ＭＳ Ｐゴシック" pitchFamily="-110" charset="-128"/>
                <a:cs typeface="ＭＳ Ｐゴシック" pitchFamily="-110" charset="-128"/>
              </a:rPr>
              <a:t>Be Responsible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000" dirty="0"/>
              <a:t>Be an active participant YET </a:t>
            </a:r>
            <a:r>
              <a:rPr lang="en-US" sz="2000" u="sng" dirty="0"/>
              <a:t>take care of yourself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000" dirty="0"/>
              <a:t>Monitor time on breaks and activities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000" dirty="0"/>
              <a:t>Use Chat to record comments, questions, ideas discussed</a:t>
            </a:r>
          </a:p>
          <a:p>
            <a:pPr marL="0" indent="0">
              <a:buNone/>
              <a:defRPr/>
            </a:pPr>
            <a:r>
              <a:rPr lang="en-US" sz="2400" b="1" dirty="0">
                <a:ea typeface="ＭＳ Ｐゴシック" pitchFamily="-110" charset="-128"/>
                <a:cs typeface="ＭＳ Ｐゴシック" pitchFamily="-110" charset="-128"/>
              </a:rPr>
              <a:t>Be Respectful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000" dirty="0"/>
              <a:t>Mute yourself when not talking</a:t>
            </a:r>
            <a:endParaRPr lang="en-US" sz="1600" b="1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>
              <a:buFont typeface="Wingdings" charset="2"/>
              <a:buChar char="§"/>
              <a:defRPr/>
            </a:pPr>
            <a:r>
              <a:rPr lang="en-US" sz="2000" dirty="0"/>
              <a:t>Share the AIR in large and small group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000" dirty="0"/>
              <a:t>Honor one another’s perspective and experience</a:t>
            </a:r>
          </a:p>
          <a:p>
            <a:pPr marL="0" indent="0">
              <a:buNone/>
              <a:defRPr/>
            </a:pPr>
            <a:r>
              <a:rPr lang="en-US" sz="2400" b="1" dirty="0">
                <a:ea typeface="ＭＳ Ｐゴシック" pitchFamily="-110" charset="-128"/>
                <a:cs typeface="ＭＳ Ｐゴシック" pitchFamily="-110" charset="-128"/>
              </a:rPr>
              <a:t>Be Supportive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000" dirty="0"/>
              <a:t>Let colleagues know where you are at and what you need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000" dirty="0"/>
              <a:t>Respond thoughtfully to others’ ideas &amp; comments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000" dirty="0"/>
              <a:t>Take care of yourself and one another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FFFFFF"/>
                </a:solidFill>
              </a:rPr>
              <a:t>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407F4-33D4-4417-80AF-9687E7BB50A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57A4BFCD-23E8-F443-AEE8-B67048F0D206}"/>
              </a:ext>
            </a:extLst>
          </p:cNvPr>
          <p:cNvGrpSpPr/>
          <p:nvPr/>
        </p:nvGrpSpPr>
        <p:grpSpPr>
          <a:xfrm>
            <a:off x="0" y="6338354"/>
            <a:ext cx="12192000" cy="490015"/>
            <a:chOff x="0" y="1"/>
            <a:chExt cx="24555260" cy="980032"/>
          </a:xfrm>
        </p:grpSpPr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1AE26950-8B59-364F-9CAF-78675D85BC44}"/>
                </a:ext>
              </a:extLst>
            </p:cNvPr>
            <p:cNvSpPr/>
            <p:nvPr/>
          </p:nvSpPr>
          <p:spPr>
            <a:xfrm>
              <a:off x="0" y="1"/>
              <a:ext cx="24555260" cy="980032"/>
            </a:xfrm>
            <a:prstGeom prst="rect">
              <a:avLst/>
            </a:prstGeom>
            <a:solidFill>
              <a:srgbClr val="8ECBBD"/>
            </a:solidFill>
          </p:spPr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E202F695-E2CB-444B-8745-B5E9C3158CD0}"/>
                </a:ext>
              </a:extLst>
            </p:cNvPr>
            <p:cNvSpPr txBox="1"/>
            <p:nvPr/>
          </p:nvSpPr>
          <p:spPr>
            <a:xfrm>
              <a:off x="12780209" y="359652"/>
              <a:ext cx="11359233" cy="339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43"/>
                </a:lnSpc>
              </a:pPr>
              <a:r>
                <a:rPr lang="en-US" sz="1031" spc="309">
                  <a:solidFill>
                    <a:srgbClr val="FFFFFF"/>
                  </a:solidFill>
                  <a:latin typeface="League Gothic"/>
                </a:rPr>
                <a:t>SOUND SUPPORTS &amp; ASSOCIATES | 2020</a:t>
              </a:r>
            </a:p>
          </p:txBody>
        </p:sp>
      </p:grpSp>
      <p:pic>
        <p:nvPicPr>
          <p:cNvPr id="9" name="Online Image Placeholder 8">
            <a:extLst>
              <a:ext uri="{FF2B5EF4-FFF2-40B4-BE49-F238E27FC236}">
                <a16:creationId xmlns:a16="http://schemas.microsoft.com/office/drawing/2014/main" id="{DACBC875-61D1-FB43-A64A-D8207336DA7B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3"/>
          <a:stretch>
            <a:fillRect/>
          </a:stretch>
        </p:blipFill>
        <p:spPr>
          <a:xfrm>
            <a:off x="8658316" y="1652633"/>
            <a:ext cx="3155732" cy="210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1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00CE7-268C-444D-9B68-2FCFC7A85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Sound Supports &amp; Associates, 2020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85A5AAF-1A95-A145-96D0-9F2B4386E5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48536" y="80778"/>
            <a:ext cx="7794001" cy="110648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Suggested Tasks for Breakouts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3D453C-EC1B-9C43-98F4-58F16C8BA5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4708" y="826666"/>
            <a:ext cx="11173040" cy="538909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1. Finalize Tier 2 Team Development and Schedule Meetings for next year.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Make a plan to assure that Tier 1 is in place with fidelity schoolwide and in classrooms upon return (take the time to do an in-depth launch)! Make a plan for virtual Tier 1 if needed.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Begin planning for Tier 2 introduction to staff in the fall. Schedule August and Sept dates to plan and present.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*Request support from Sound Supports Coach as needed</a:t>
            </a:r>
          </a:p>
          <a:p>
            <a:endParaRPr lang="en-US" sz="1000" dirty="0"/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B4E7DCC5-8EA2-5E41-9B91-9838577D87CE}"/>
              </a:ext>
            </a:extLst>
          </p:cNvPr>
          <p:cNvGrpSpPr/>
          <p:nvPr/>
        </p:nvGrpSpPr>
        <p:grpSpPr>
          <a:xfrm>
            <a:off x="0" y="6367985"/>
            <a:ext cx="12192000" cy="490015"/>
            <a:chOff x="0" y="1"/>
            <a:chExt cx="24555260" cy="980032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35AC609-6B3E-8E49-A80C-E518EA3FC1FC}"/>
                </a:ext>
              </a:extLst>
            </p:cNvPr>
            <p:cNvSpPr/>
            <p:nvPr/>
          </p:nvSpPr>
          <p:spPr>
            <a:xfrm>
              <a:off x="0" y="1"/>
              <a:ext cx="24555260" cy="980032"/>
            </a:xfrm>
            <a:prstGeom prst="rect">
              <a:avLst/>
            </a:prstGeom>
            <a:solidFill>
              <a:srgbClr val="8ECBBD"/>
            </a:solidFill>
          </p:spPr>
        </p: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B7F0E38C-84A0-6147-BB3C-7031220B341B}"/>
                </a:ext>
              </a:extLst>
            </p:cNvPr>
            <p:cNvSpPr txBox="1"/>
            <p:nvPr/>
          </p:nvSpPr>
          <p:spPr>
            <a:xfrm>
              <a:off x="12780209" y="359652"/>
              <a:ext cx="11359233" cy="339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43"/>
                </a:lnSpc>
              </a:pPr>
              <a:r>
                <a:rPr lang="en-US" sz="1031" spc="309">
                  <a:solidFill>
                    <a:srgbClr val="FFFFFF"/>
                  </a:solidFill>
                  <a:latin typeface="League Gothic"/>
                </a:rPr>
                <a:t>SOUND SUPPORTS &amp; ASSOCIATES | 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0246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245" y="29523"/>
            <a:ext cx="3009118" cy="3951447"/>
          </a:xfrm>
          <a:prstGeom prst="rect">
            <a:avLst/>
          </a:prstGeom>
        </p:spPr>
      </p:pic>
      <p:pic>
        <p:nvPicPr>
          <p:cNvPr id="4" name="Picture 6" descr="roduct Details">
            <a:extLst>
              <a:ext uri="{FF2B5EF4-FFF2-40B4-BE49-F238E27FC236}">
                <a16:creationId xmlns:a16="http://schemas.microsoft.com/office/drawing/2014/main" id="{32F5EE1C-6611-4642-806C-A0CDF57B9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56" y="276491"/>
            <a:ext cx="3009118" cy="300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9FBAF8-B354-5B4C-9F04-87DF4EB61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39" y="2867013"/>
            <a:ext cx="2490871" cy="35027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60FD45-AF80-9A45-9467-913D9B620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6568" y="3052051"/>
            <a:ext cx="2526286" cy="331076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96C11BD-548D-A44A-A441-F41C2D73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(Sound Supports &amp; Associates, 2019)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AC278-B3F3-9D4B-A757-649D637FE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3120" y="40708"/>
            <a:ext cx="2616010" cy="3722784"/>
          </a:xfrm>
          <a:prstGeom prst="rect">
            <a:avLst/>
          </a:prstGeom>
        </p:spPr>
      </p:pic>
      <p:grpSp>
        <p:nvGrpSpPr>
          <p:cNvPr id="8" name="Group 4">
            <a:extLst>
              <a:ext uri="{FF2B5EF4-FFF2-40B4-BE49-F238E27FC236}">
                <a16:creationId xmlns:a16="http://schemas.microsoft.com/office/drawing/2014/main" id="{1E082163-39D9-8544-9455-3CB03486D738}"/>
              </a:ext>
            </a:extLst>
          </p:cNvPr>
          <p:cNvGrpSpPr/>
          <p:nvPr/>
        </p:nvGrpSpPr>
        <p:grpSpPr>
          <a:xfrm>
            <a:off x="0" y="6369283"/>
            <a:ext cx="12192000" cy="490015"/>
            <a:chOff x="0" y="1"/>
            <a:chExt cx="24555260" cy="980032"/>
          </a:xfrm>
        </p:grpSpPr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61DEB7EF-08D0-4D4D-A467-F20DDA604EC8}"/>
                </a:ext>
              </a:extLst>
            </p:cNvPr>
            <p:cNvSpPr/>
            <p:nvPr/>
          </p:nvSpPr>
          <p:spPr>
            <a:xfrm>
              <a:off x="0" y="1"/>
              <a:ext cx="24555260" cy="980032"/>
            </a:xfrm>
            <a:prstGeom prst="rect">
              <a:avLst/>
            </a:prstGeom>
            <a:solidFill>
              <a:srgbClr val="8ECBBD"/>
            </a:solidFill>
          </p:spPr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293439A2-C8E9-9E49-A538-5ECF36B11352}"/>
                </a:ext>
              </a:extLst>
            </p:cNvPr>
            <p:cNvSpPr txBox="1"/>
            <p:nvPr/>
          </p:nvSpPr>
          <p:spPr>
            <a:xfrm>
              <a:off x="12780209" y="359652"/>
              <a:ext cx="11359233" cy="339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43"/>
                </a:lnSpc>
              </a:pPr>
              <a:r>
                <a:rPr lang="en-US" sz="1031" spc="309">
                  <a:solidFill>
                    <a:srgbClr val="FFFFFF"/>
                  </a:solidFill>
                  <a:latin typeface="League Gothic"/>
                </a:rPr>
                <a:t>SOUND SUPPORTS &amp; ASSOCIATES | 2020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D911C-667F-894A-933F-A529412187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400" y="3769958"/>
            <a:ext cx="2616010" cy="26160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A814C6-95EB-9849-9F20-13349D237E48}"/>
              </a:ext>
            </a:extLst>
          </p:cNvPr>
          <p:cNvSpPr txBox="1"/>
          <p:nvPr/>
        </p:nvSpPr>
        <p:spPr>
          <a:xfrm>
            <a:off x="292869" y="273722"/>
            <a:ext cx="186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41151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1746C4-FFD8-414A-9B7A-813F1C364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232" y="0"/>
            <a:ext cx="8780801" cy="675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4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Lori </a:t>
            </a:r>
            <a:r>
              <a:rPr lang="en-US" dirty="0" err="1"/>
              <a:t>Lynass</a:t>
            </a:r>
            <a:r>
              <a:rPr lang="en-US" dirty="0"/>
              <a:t>, </a:t>
            </a:r>
            <a:r>
              <a:rPr lang="en-US" dirty="0" err="1"/>
              <a:t>Ed.D</a:t>
            </a:r>
            <a:r>
              <a:rPr lang="en-US" dirty="0"/>
              <a:t>.</a:t>
            </a:r>
          </a:p>
          <a:p>
            <a:pPr marL="45720" indent="0">
              <a:buNone/>
            </a:pPr>
            <a:r>
              <a:rPr lang="en-US" dirty="0" err="1"/>
              <a:t>lynassl@gmail.com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Bridget Walker, PhD.</a:t>
            </a:r>
          </a:p>
          <a:p>
            <a:pPr marL="45720" indent="0">
              <a:buNone/>
            </a:pPr>
            <a:r>
              <a:rPr lang="en-US" dirty="0" err="1"/>
              <a:t>bridgetwalkerphd@gmail.com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60706-323C-B54F-933D-C127C5CEC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(Sound Supports &amp; Associates, 2019)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AD3BC56F-9251-124C-B057-6E38CA77BD53}"/>
              </a:ext>
            </a:extLst>
          </p:cNvPr>
          <p:cNvGrpSpPr/>
          <p:nvPr/>
        </p:nvGrpSpPr>
        <p:grpSpPr>
          <a:xfrm>
            <a:off x="0" y="6369283"/>
            <a:ext cx="12192000" cy="490015"/>
            <a:chOff x="0" y="1"/>
            <a:chExt cx="24555260" cy="980032"/>
          </a:xfrm>
        </p:grpSpPr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9AF57EAA-751F-2949-BCF4-0E2BB72AE847}"/>
                </a:ext>
              </a:extLst>
            </p:cNvPr>
            <p:cNvSpPr/>
            <p:nvPr/>
          </p:nvSpPr>
          <p:spPr>
            <a:xfrm>
              <a:off x="0" y="1"/>
              <a:ext cx="24555260" cy="980032"/>
            </a:xfrm>
            <a:prstGeom prst="rect">
              <a:avLst/>
            </a:prstGeom>
            <a:solidFill>
              <a:srgbClr val="8ECBBD"/>
            </a:solidFill>
          </p:spPr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72958B07-5D3F-4045-A00E-D83EE595770B}"/>
                </a:ext>
              </a:extLst>
            </p:cNvPr>
            <p:cNvSpPr txBox="1"/>
            <p:nvPr/>
          </p:nvSpPr>
          <p:spPr>
            <a:xfrm>
              <a:off x="12780209" y="359652"/>
              <a:ext cx="11359233" cy="339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43"/>
                </a:lnSpc>
              </a:pPr>
              <a:r>
                <a:rPr lang="en-US" sz="1031" spc="309">
                  <a:solidFill>
                    <a:srgbClr val="FFFFFF"/>
                  </a:solidFill>
                  <a:latin typeface="League Gothic"/>
                </a:rPr>
                <a:t>SOUND SUPPORTS &amp; ASSOCIATES | 2020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54AB063-228C-B945-8834-78075879C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053" y="557001"/>
            <a:ext cx="4777381" cy="5571289"/>
          </a:xfrm>
          <a:custGeom>
            <a:avLst/>
            <a:gdLst>
              <a:gd name="connsiteX0" fmla="*/ 143704 w 4777381"/>
              <a:gd name="connsiteY0" fmla="*/ 0 h 5643794"/>
              <a:gd name="connsiteX1" fmla="*/ 4633677 w 4777381"/>
              <a:gd name="connsiteY1" fmla="*/ 0 h 5643794"/>
              <a:gd name="connsiteX2" fmla="*/ 4777381 w 4777381"/>
              <a:gd name="connsiteY2" fmla="*/ 143704 h 5643794"/>
              <a:gd name="connsiteX3" fmla="*/ 4777381 w 4777381"/>
              <a:gd name="connsiteY3" fmla="*/ 5500090 h 5643794"/>
              <a:gd name="connsiteX4" fmla="*/ 4633677 w 4777381"/>
              <a:gd name="connsiteY4" fmla="*/ 5643794 h 5643794"/>
              <a:gd name="connsiteX5" fmla="*/ 143704 w 4777381"/>
              <a:gd name="connsiteY5" fmla="*/ 5643794 h 5643794"/>
              <a:gd name="connsiteX6" fmla="*/ 0 w 4777381"/>
              <a:gd name="connsiteY6" fmla="*/ 5500090 h 5643794"/>
              <a:gd name="connsiteX7" fmla="*/ 0 w 4777381"/>
              <a:gd name="connsiteY7" fmla="*/ 143704 h 5643794"/>
              <a:gd name="connsiteX8" fmla="*/ 143704 w 4777381"/>
              <a:gd name="connsiteY8" fmla="*/ 0 h 564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23045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292</Words>
  <Application>Microsoft Macintosh PowerPoint</Application>
  <PresentationFormat>Widescreen</PresentationFormat>
  <Paragraphs>45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League Gothic</vt:lpstr>
      <vt:lpstr>Times New Roman</vt:lpstr>
      <vt:lpstr>Wingdings</vt:lpstr>
      <vt:lpstr>Office Theme</vt:lpstr>
      <vt:lpstr>     Lori Lynass, EdD &amp; Bridget Walker, PhD   soundsupportsk12.com    www.soundsupportsk12.com  </vt:lpstr>
      <vt:lpstr>Team Expectations</vt:lpstr>
      <vt:lpstr>Suggested Tasks for Breakouts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Suggested Tasks for Breakouts</dc:title>
  <dc:creator>Lori Lynass</dc:creator>
  <cp:lastModifiedBy>Phillips, Laura S.</cp:lastModifiedBy>
  <cp:revision>3</cp:revision>
  <dcterms:created xsi:type="dcterms:W3CDTF">2020-06-07T18:00:38Z</dcterms:created>
  <dcterms:modified xsi:type="dcterms:W3CDTF">2020-07-14T18:16:13Z</dcterms:modified>
</cp:coreProperties>
</file>